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44" r:id="rId3"/>
    <p:sldId id="354" r:id="rId4"/>
    <p:sldId id="355" r:id="rId5"/>
    <p:sldId id="298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0551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4423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8987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ÜÇ BOYUTLU YÜZEY MODELLEME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2.2.1.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Exrude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(Üç Boyutlu Yüzey Oluşturma)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Revolve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(Döndürerek Yüzey Oluşturma)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11727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Üç Boyutlu Yüzey Modelleme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1739670"/>
            <a:ext cx="86587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	Katı modelleme komutları ile zor oluşturulan ya da oluşturulamayan şekiller yüzey modelleme komutları ile oluşturulur. Yüzey modelleme komutlarına DESING bölümünde bulunan SURFACE sekmesinden ulaşılır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252F82-0965-7D20-BEA5-39E0CD8B7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38800" r="31100" b="40200"/>
          <a:stretch/>
        </p:blipFill>
        <p:spPr>
          <a:xfrm>
            <a:off x="611131" y="2478334"/>
            <a:ext cx="7614846" cy="243027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431B6D6-A20D-C7E5-4AD1-BF7DD3C63FEA}"/>
              </a:ext>
            </a:extLst>
          </p:cNvPr>
          <p:cNvSpPr txBox="1"/>
          <p:nvPr/>
        </p:nvSpPr>
        <p:spPr>
          <a:xfrm>
            <a:off x="272062" y="5517232"/>
            <a:ext cx="8406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	Yüzey modelleme komutları yüzey oluşturma ve yüzey düzenle komutları olmak üzere iki kısımda incelenir.</a:t>
            </a:r>
          </a:p>
          <a:p>
            <a:pPr algn="l"/>
            <a:r>
              <a:rPr lang="tr-TR" sz="1400" dirty="0"/>
              <a:t> 	Yüzey oluşturma yöntemleri mantık olarak üç boyutlu model oluşturma komutlarına benzer. Oluşturulan yüzeylerde kalınlık sıfır olarak kabul edilir. Yüzey oluşturma yöntemleri şunlardır</a:t>
            </a:r>
          </a:p>
        </p:txBody>
      </p:sp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6025" y="1628800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2.2.1. </a:t>
            </a:r>
            <a:r>
              <a:rPr lang="en-US" sz="1800" b="1" u="sng" dirty="0" err="1"/>
              <a:t>Exrude</a:t>
            </a:r>
            <a:r>
              <a:rPr lang="en-US" sz="1800" b="1" u="sng" dirty="0"/>
              <a:t> (</a:t>
            </a:r>
            <a:r>
              <a:rPr lang="en-US" sz="1800" b="1" u="sng" dirty="0" err="1"/>
              <a:t>Üç</a:t>
            </a:r>
            <a:r>
              <a:rPr lang="en-US" sz="1800" b="1" u="sng" dirty="0"/>
              <a:t> </a:t>
            </a:r>
            <a:r>
              <a:rPr lang="en-US" sz="1800" b="1" u="sng" dirty="0" err="1"/>
              <a:t>Boyutlu</a:t>
            </a:r>
            <a:r>
              <a:rPr lang="en-US" sz="1800" b="1" u="sng" dirty="0"/>
              <a:t> </a:t>
            </a:r>
            <a:r>
              <a:rPr lang="en-US" sz="1800" b="1" u="sng" dirty="0" err="1"/>
              <a:t>Yüzey</a:t>
            </a:r>
            <a:r>
              <a:rPr lang="en-US" sz="1800" b="1" u="sng" dirty="0"/>
              <a:t> </a:t>
            </a:r>
            <a:r>
              <a:rPr lang="en-US" sz="1800" b="1" u="sng" dirty="0" err="1"/>
              <a:t>Oluşturma</a:t>
            </a:r>
            <a:r>
              <a:rPr lang="en-US" sz="1800" b="1" u="sng" dirty="0"/>
              <a:t>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DESING&gt;SURFACE&gt;CREATE&gt;</a:t>
            </a:r>
            <a:r>
              <a:rPr lang="tr-TR" sz="1400" dirty="0" err="1"/>
              <a:t>Exrude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  <a:r>
              <a:rPr lang="tr-TR" sz="1400" dirty="0" err="1"/>
              <a:t>Create</a:t>
            </a:r>
            <a:r>
              <a:rPr lang="tr-TR" sz="1400" dirty="0"/>
              <a:t> </a:t>
            </a:r>
            <a:r>
              <a:rPr lang="tr-TR" sz="1400" dirty="0" err="1"/>
              <a:t>Sketch</a:t>
            </a:r>
            <a:r>
              <a:rPr lang="tr-TR" sz="1400" dirty="0"/>
              <a:t> komutu ile oluşturulan şekiller seçilip yükseklik vermek suretiyle yüzey haline     getirilir.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343608-6FBE-A198-8CBD-1305469DC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47313" r="33463" b="27600"/>
          <a:stretch/>
        </p:blipFill>
        <p:spPr>
          <a:xfrm>
            <a:off x="971600" y="3673007"/>
            <a:ext cx="6984776" cy="298006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021559C-C724-6E83-6178-291180FA8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82" t="32250" r="56290" b="63032"/>
          <a:stretch/>
        </p:blipFill>
        <p:spPr>
          <a:xfrm>
            <a:off x="1619672" y="1988840"/>
            <a:ext cx="41147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725263"/>
            <a:ext cx="86587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da-DK" sz="1800" b="1" u="sng" dirty="0"/>
              <a:t>2.2.2. Revolve (Döndürerek Yüzey Oluşturma</a:t>
            </a:r>
            <a:r>
              <a:rPr lang="tr-TR" sz="1800" b="1" u="sng" dirty="0"/>
              <a:t>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DESING&gt;SURFACE&gt;CREATE&gt;Revolve</a:t>
            </a:r>
            <a:endParaRPr lang="tr-TR" sz="1400" dirty="0"/>
          </a:p>
          <a:p>
            <a:pPr algn="l"/>
            <a:r>
              <a:rPr lang="tr-TR" sz="1400" b="1" dirty="0"/>
              <a:t>Klavye Kısa yolu:  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Silindirik geometriye sahip, simetrik yüzeyleri oluşturmak için kullanılan komuttur. Simetri ekseni aynı zamanda döndürme eksenidir.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EA2526-F4E9-BEAD-FE74-EBC4429AF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43000" r="28738" b="37401"/>
          <a:stretch/>
        </p:blipFill>
        <p:spPr>
          <a:xfrm>
            <a:off x="485292" y="4077072"/>
            <a:ext cx="8569971" cy="235254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02B41DE-5FDE-5612-8063-B1716423B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3" t="28400" r="56412" b="67600"/>
          <a:stretch/>
        </p:blipFill>
        <p:spPr>
          <a:xfrm>
            <a:off x="1619672" y="2132856"/>
            <a:ext cx="32403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8844</TotalTime>
  <Words>221</Words>
  <Application>Microsoft Office PowerPoint</Application>
  <PresentationFormat>Ekran Gösterisi (4:3)</PresentationFormat>
  <Paragraphs>28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powerpoint-template-24</vt:lpstr>
      <vt:lpstr>2.2. ÜÇ BOYUTLU YÜZEY MODELLEME 2.2.1. Exrude (Üç Boyutlu Yüzey Oluşturma) 2.2.2. Revolve (Döndürerek Yüzey Oluşturma)</vt:lpstr>
      <vt:lpstr>Üç Boyutlu Katı Modelleme Komutları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90</cp:revision>
  <dcterms:created xsi:type="dcterms:W3CDTF">2021-12-22T17:52:59Z</dcterms:created>
  <dcterms:modified xsi:type="dcterms:W3CDTF">2024-12-05T18:27:42Z</dcterms:modified>
</cp:coreProperties>
</file>